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3" r:id="rId4"/>
    <p:sldId id="354" r:id="rId5"/>
    <p:sldId id="343" r:id="rId6"/>
    <p:sldId id="2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Tariefberekening verder uitdiepen</a:t>
            </a:r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Uitleg opdracht IBS 1.2</a:t>
            </a:r>
          </a:p>
          <a:p>
            <a:pPr lvl="1"/>
            <a:r>
              <a:rPr lang="nl-NL" dirty="0" smtClean="0"/>
              <a:t>Daar gaan we een start aan maken.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91680" y="1196752"/>
            <a:ext cx="7344816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Je </a:t>
            </a:r>
            <a:r>
              <a:rPr lang="nl-NL" dirty="0"/>
              <a:t>gaat van een teelt uitwerken en beschrijven hoe de bodem, bemesting en de loonwerkwerkzaamheden naar voren komen.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Onderwerpen</a:t>
            </a:r>
          </a:p>
          <a:p>
            <a:pPr>
              <a:buFontTx/>
              <a:buChar char="-"/>
            </a:pPr>
            <a:r>
              <a:rPr lang="nl-NL" dirty="0" smtClean="0"/>
              <a:t>Bemesting</a:t>
            </a:r>
          </a:p>
          <a:p>
            <a:pPr>
              <a:buFontTx/>
              <a:buChar char="-"/>
            </a:pPr>
            <a:r>
              <a:rPr lang="nl-NL" dirty="0" smtClean="0"/>
              <a:t>Grondbewerking</a:t>
            </a:r>
          </a:p>
          <a:p>
            <a:pPr>
              <a:buFontTx/>
              <a:buChar char="-"/>
            </a:pPr>
            <a:r>
              <a:rPr lang="nl-NL" dirty="0" smtClean="0"/>
              <a:t>Weersinvloeden</a:t>
            </a:r>
          </a:p>
          <a:p>
            <a:pPr>
              <a:buFontTx/>
              <a:buChar char="-"/>
            </a:pPr>
            <a:r>
              <a:rPr lang="nl-NL" dirty="0" smtClean="0"/>
              <a:t>Tariefberekening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5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maken van een blauwdruk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Dit is gelijk je planning</a:t>
            </a:r>
          </a:p>
          <a:p>
            <a:r>
              <a:rPr lang="nl-NL" dirty="0" smtClean="0"/>
              <a:t>De basis zijn de koppen en de inhoudsopgave.</a:t>
            </a:r>
          </a:p>
          <a:p>
            <a:r>
              <a:rPr lang="nl-NL" dirty="0" smtClean="0"/>
              <a:t>Open Word en doe mee.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994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104</Words>
  <Application>Microsoft Office PowerPoint</Application>
  <PresentationFormat>Diavoorstelling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Wat gaan we vandaag doen?</vt:lpstr>
      <vt:lpstr>Portfolio-opdracht</vt:lpstr>
      <vt:lpstr>Het maken van een blauwdruk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50</cp:revision>
  <dcterms:created xsi:type="dcterms:W3CDTF">2013-11-15T15:05:42Z</dcterms:created>
  <dcterms:modified xsi:type="dcterms:W3CDTF">2019-12-12T12:39:22Z</dcterms:modified>
</cp:coreProperties>
</file>